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314" r:id="rId3"/>
    <p:sldId id="295" r:id="rId4"/>
    <p:sldId id="315" r:id="rId5"/>
    <p:sldId id="318" r:id="rId6"/>
    <p:sldId id="316" r:id="rId7"/>
    <p:sldId id="317" r:id="rId8"/>
    <p:sldId id="319" r:id="rId9"/>
    <p:sldId id="320" r:id="rId10"/>
    <p:sldId id="321" r:id="rId11"/>
    <p:sldId id="322" r:id="rId12"/>
    <p:sldId id="324" r:id="rId13"/>
    <p:sldId id="323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5" r:id="rId32"/>
    <p:sldId id="342" r:id="rId33"/>
    <p:sldId id="343" r:id="rId34"/>
    <p:sldId id="344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70" r:id="rId59"/>
    <p:sldId id="369" r:id="rId60"/>
    <p:sldId id="371" r:id="rId61"/>
    <p:sldId id="373" r:id="rId62"/>
    <p:sldId id="372" r:id="rId63"/>
    <p:sldId id="374" r:id="rId64"/>
    <p:sldId id="375" r:id="rId65"/>
    <p:sldId id="376" r:id="rId66"/>
    <p:sldId id="377" r:id="rId67"/>
    <p:sldId id="379" r:id="rId68"/>
    <p:sldId id="380" r:id="rId69"/>
    <p:sldId id="378" r:id="rId70"/>
    <p:sldId id="381" r:id="rId71"/>
    <p:sldId id="382" r:id="rId72"/>
    <p:sldId id="383" r:id="rId73"/>
    <p:sldId id="384" r:id="rId74"/>
    <p:sldId id="385" r:id="rId75"/>
    <p:sldId id="386" r:id="rId76"/>
    <p:sldId id="387" r:id="rId77"/>
    <p:sldId id="388" r:id="rId78"/>
    <p:sldId id="390" r:id="rId79"/>
    <p:sldId id="389" r:id="rId80"/>
    <p:sldId id="391" r:id="rId81"/>
    <p:sldId id="392" r:id="rId82"/>
    <p:sldId id="393" r:id="rId83"/>
    <p:sldId id="394" r:id="rId84"/>
    <p:sldId id="395" r:id="rId85"/>
    <p:sldId id="273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3"/>
    <p:restoredTop sz="94293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48" y="48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46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1531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4985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6370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073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356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639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9567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4862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23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106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74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8426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3378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452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811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674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082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232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2999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07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8887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789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08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607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601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4612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4554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267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1543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7286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49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8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08494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2483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60979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9803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5986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60578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8545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0498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46217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04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4481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7717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89566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5139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1094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96825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8984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4935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88389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8998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196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35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04933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7138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49613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4000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96716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0489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57606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1613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66856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94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77574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4111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4900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04212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269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4688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3791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8980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30408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8965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527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1687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57232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6974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06929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3194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50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205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037440" y="41295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23140" y="2976171"/>
            <a:ext cx="227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Kodular</a:t>
            </a:r>
            <a:endParaRPr kumimoji="1" lang="ko-KR" altLang="en-US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037440" y="3915270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611704" y="2820054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그림판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앱 만들기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7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885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그림판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4883382" y="443124"/>
            <a:ext cx="4487917" cy="463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캔버스를 활용하여 그림을 그릴 수 있다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4EB4C-A655-4759-AC48-3357927C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382" y="1131976"/>
            <a:ext cx="6705600" cy="5305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F21E24-C95D-46D9-BC18-9751D044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14" y="988841"/>
            <a:ext cx="3094186" cy="57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3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665934" y="2820054"/>
            <a:ext cx="6423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위치 센서 기능 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0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위치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81209DB-7624-46D1-8429-8E28BAEC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6" y="1449732"/>
            <a:ext cx="114490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0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위치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4114764" y="1798322"/>
            <a:ext cx="7115504" cy="87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위치 센서를 이용하여 현재 위치의 위도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경도를 알 수 있다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찾고 싶은 주소의 위도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경도를 알 수 있다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예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서울역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white house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D74FF1-9EAF-4B91-A4C3-CF7CB4F5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847" y="3108203"/>
            <a:ext cx="8461338" cy="29142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825ACA-6AAA-4459-AB43-F4B130EFC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5" y="1224717"/>
            <a:ext cx="2967202" cy="53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665935" y="2820054"/>
            <a:ext cx="6423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방향 센서 기능 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07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방향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8949B11-4C27-4041-AC3A-291F2FF5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413" y="1418453"/>
            <a:ext cx="3565256" cy="4813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130370-72CA-4A65-AD12-54D67BBF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475" y="1401572"/>
            <a:ext cx="2945213" cy="49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방향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텍스트 상자 12">
            <a:extLst>
              <a:ext uri="{FF2B5EF4-FFF2-40B4-BE49-F238E27FC236}">
                <a16:creationId xmlns:a16="http://schemas.microsoft.com/office/drawing/2014/main" id="{28BA5BC9-8CB7-4AD3-898C-311F6A7B0288}"/>
              </a:ext>
            </a:extLst>
          </p:cNvPr>
          <p:cNvSpPr txBox="1"/>
          <p:nvPr/>
        </p:nvSpPr>
        <p:spPr>
          <a:xfrm>
            <a:off x="5318867" y="2501948"/>
            <a:ext cx="7115504" cy="280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각도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스마트폰이 기울어져 있는 각도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크기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기울어져 있는 크기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방위각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북쪽을 기준으로 하는 각도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피치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수평도를 잡을 때 사용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X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좌표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롤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수평도를 잡을 때 사용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Y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좌표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BD3FC4-3974-41E9-8574-B7A9FD45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949421"/>
            <a:ext cx="3290737" cy="59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0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방향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0135EAA-EDF9-4A8A-AC49-E6C81549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3" y="2018151"/>
            <a:ext cx="6638989" cy="36335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84BC3D-7531-4C2D-9D72-5EED40DFF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949421"/>
            <a:ext cx="3290737" cy="59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948067" y="2820054"/>
            <a:ext cx="5859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 앱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1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948050" y="2820054"/>
            <a:ext cx="5859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비만도 계산 앱 만들기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29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CE267E8-A4D5-4DA5-848F-54829E38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20" y="1250247"/>
            <a:ext cx="7425559" cy="53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0D82CB4-9A9E-47E2-9BFC-E91881849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26" y="3795386"/>
            <a:ext cx="7425656" cy="13979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ADEE92-E2B9-4022-A018-7EC62E90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37" y="1046596"/>
            <a:ext cx="3226972" cy="5707207"/>
          </a:xfrm>
          <a:prstGeom prst="rect">
            <a:avLst/>
          </a:prstGeom>
        </p:spPr>
      </p:pic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5289205" y="2635282"/>
            <a:ext cx="7115504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전화번호와 메시지를 입력하고 전송한다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5547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329583" y="2820054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공유 기능 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320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D4F9FFB-39DB-408E-9310-8F0F1770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17" y="1205668"/>
            <a:ext cx="6680565" cy="53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4952874" y="2834979"/>
            <a:ext cx="7115504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텍스트 상자에 입력된 메시지를 공유할 수 있다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0990BB-58A9-4AB7-A346-6BB459C8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68" y="3754821"/>
            <a:ext cx="7286625" cy="14192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C2E1B2-AD68-4A39-A47E-8E63F5FA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949092"/>
            <a:ext cx="3319800" cy="59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919490" y="2820054"/>
            <a:ext cx="3916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BMI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전역 변수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7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BMI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전역 변수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4500735" y="2483586"/>
            <a:ext cx="7115504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비만도 테스트 앱을 전역 변수를 사용해서 만들어 보자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0326BC-13A1-445F-B884-17CA5050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942398"/>
            <a:ext cx="3279675" cy="58559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0E51BE-3EC2-4C21-A97D-B51B9B7F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435" y="3520389"/>
            <a:ext cx="7906566" cy="23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4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993231" y="2820054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리스트 익히기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0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리스트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2087458" y="2997501"/>
            <a:ext cx="8269332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변수는 하나의 변수에 하나의 값만 넣을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하지만 리스트를 사용하면 하나의 변수에도 여러가지 값을 넣을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353743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리스트란 </a:t>
            </a:r>
            <a:r>
              <a:rPr kumimoji="1"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?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E26CC6-5AA0-44E8-B08E-B242F8BCAF51}"/>
              </a:ext>
            </a:extLst>
          </p:cNvPr>
          <p:cNvSpPr txBox="1"/>
          <p:nvPr/>
        </p:nvSpPr>
        <p:spPr>
          <a:xfrm>
            <a:off x="2087458" y="4115313"/>
            <a:ext cx="8269332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kodular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의 리스트는 하나의 독립된 공간이 아닌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‘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칸막이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’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라고 이해하면 쉽다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독자적으로 쓰이지 않고 변수나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DB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와 함께 활용해야만 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044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리스트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048075A-A6A3-40C4-8BFF-30605681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157739"/>
            <a:ext cx="100203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2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비만도 계산 앱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ë¹ë§ë ê³ì° bmiì ëí ì´ë¯¸ì§ ê²ìê²°ê³¼">
            <a:extLst>
              <a:ext uri="{FF2B5EF4-FFF2-40B4-BE49-F238E27FC236}">
                <a16:creationId xmlns:a16="http://schemas.microsoft.com/office/drawing/2014/main" id="{ED33A293-0DD4-485B-9525-3E836D92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87" y="1061383"/>
            <a:ext cx="38100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493876" y="1149841"/>
            <a:ext cx="6515717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간단한 비만도 계산 어플을 만들어 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EB0C0-A8EF-4AD0-8480-3C69A359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771" y="661151"/>
            <a:ext cx="2811941" cy="58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97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리스트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4330175" y="866837"/>
            <a:ext cx="7115504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빨강 주황 노랑 초록 파랑 남색 보라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배열과 비슷하다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D23AB6-9B97-4A8D-B1B0-0F9CDC85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942398"/>
            <a:ext cx="3255554" cy="5856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172E3D-1AB4-45CA-918C-410CD33C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20" y="2146124"/>
            <a:ext cx="8249814" cy="42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3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602903" y="2820054"/>
            <a:ext cx="4549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4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1873149" y="5809292"/>
            <a:ext cx="9246795" cy="189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텍스트 상자를 통해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의 태그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(Tag)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와 값을 지정해 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 저장되는 값은 태그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(Tag)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라는 꼬리표를 붙여 저장할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저장한 값은 태그를 통해 불러올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만약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사용자가 불러오려는 태그가 없을 경우 반환 값을 지정해서 출력해 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565301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endParaRPr kumimoji="1"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872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B47ADEBB-7C17-4832-B68F-FB6B240BD82D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EECA1-26A1-47F3-B53B-19B657D9B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76" y="1180639"/>
            <a:ext cx="8481848" cy="51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4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8EEE588A-9402-4DB1-85D6-8E383FC0AF21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D9C24F-4A38-4BDE-AC5C-057AA1AD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23" y="2672886"/>
            <a:ext cx="8289706" cy="24788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64CE5B-A10C-49B4-A099-F5267202E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23" y="936791"/>
            <a:ext cx="3294829" cy="59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19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8EEE588A-9402-4DB1-85D6-8E383FC0AF21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69156-FE3B-4273-BA1D-A2EAB567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1024047"/>
            <a:ext cx="3246045" cy="5861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3A3D3A-F2C1-4B7C-9A7A-A7B0527CF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01" y="2594083"/>
            <a:ext cx="8051252" cy="29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0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993237" y="2820054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조건문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822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조건문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565301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endParaRPr kumimoji="1"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012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조건문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565301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endParaRPr kumimoji="1"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2EDEB7-2C81-4D9B-8450-CA5734D3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69" y="2400013"/>
            <a:ext cx="7269674" cy="34716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5A518B-DE6A-4238-AE52-B9DC4302D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919983"/>
            <a:ext cx="3291727" cy="59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3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993238" y="2820054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반복문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8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텍스트 상자 12">
            <a:extLst>
              <a:ext uri="{FF2B5EF4-FFF2-40B4-BE49-F238E27FC236}">
                <a16:creationId xmlns:a16="http://schemas.microsoft.com/office/drawing/2014/main" id="{B0D2A90D-AAB5-41DF-ADE0-D177AB0D6AE2}"/>
              </a:ext>
            </a:extLst>
          </p:cNvPr>
          <p:cNvSpPr txBox="1"/>
          <p:nvPr/>
        </p:nvSpPr>
        <p:spPr>
          <a:xfrm>
            <a:off x="1980075" y="4392820"/>
            <a:ext cx="8231849" cy="5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확인 버튼을 누르면 마지막 결과 레이블의 텍스트를 오른쪽 계산 값으로 지정한다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비만도 계산 앱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565D4C8-EDF6-4637-938E-C3F6D461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26" y="2813232"/>
            <a:ext cx="115728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6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반복문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565301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endParaRPr kumimoji="1"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2E84B-8C6D-4AA1-8805-60CF7D2F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257" y="2859067"/>
            <a:ext cx="7494632" cy="24706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7B5C0E-8124-4F3F-9C02-A1C560FE7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13" y="923203"/>
            <a:ext cx="3323577" cy="58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9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반복문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565301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endParaRPr kumimoji="1"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B5C0E-8124-4F3F-9C02-A1C560FE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91" y="923203"/>
            <a:ext cx="3323577" cy="5894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77FC41-701E-48A2-8D22-70599A847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254" y="2140595"/>
            <a:ext cx="7774660" cy="3648702"/>
          </a:xfrm>
          <a:prstGeom prst="rect">
            <a:avLst/>
          </a:prstGeom>
        </p:spPr>
      </p:pic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962FAC56-3AAA-42A2-98ED-928211676921}"/>
              </a:ext>
            </a:extLst>
          </p:cNvPr>
          <p:cNvSpPr txBox="1"/>
          <p:nvPr/>
        </p:nvSpPr>
        <p:spPr>
          <a:xfrm>
            <a:off x="3446875" y="315327"/>
            <a:ext cx="4184153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구구단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만들어보기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735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803283" y="2820054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BGM 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앱 만들기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8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BGM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앱 만들기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237C56-DFCA-4E16-8750-DEDB02BC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57" y="939860"/>
            <a:ext cx="3227657" cy="5860986"/>
          </a:xfrm>
          <a:prstGeom prst="rect">
            <a:avLst/>
          </a:prstGeom>
        </p:spPr>
      </p:pic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50243" y="2943226"/>
            <a:ext cx="6864728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선택한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bgm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나오는 앱이다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듣고 싶은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브금의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체크박스를 선택하고 감상하기를 누르면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브금이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나온다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#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조건문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정리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14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BGM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앱 만들기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237C56-DFCA-4E16-8750-DEDB02BC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57" y="939860"/>
            <a:ext cx="3227657" cy="58609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14C939-20DA-4EA1-B865-21AA85B3B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21" y="2519361"/>
            <a:ext cx="7926771" cy="33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84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258266" y="2820054"/>
            <a:ext cx="5238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GPS 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알람 앱 만들기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860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GPS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알람 앱 만들기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287485" y="2690721"/>
            <a:ext cx="6864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주소를 입력하고 해당 주소에 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도달하면 알람을 울려주는 앱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022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GPS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알람 앱 만들기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50243" y="2943226"/>
            <a:ext cx="6864728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선택한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bgm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나오는 앱이다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듣고 싶은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브금의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체크박스를 선택하고 감상하기를 누르면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브금이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나온다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#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조건문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정리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6D9DF5-240F-47D9-BC80-A0D4B67C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29" y="1180639"/>
            <a:ext cx="10875554" cy="52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3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GPS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알람 앱 만들기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CA3BA4-5435-43CE-9228-3E1538E5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73" y="1436166"/>
            <a:ext cx="7364163" cy="5036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CCEA91-A9FD-49C2-82E0-BFC53764C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923139"/>
            <a:ext cx="3365618" cy="59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46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611733" y="2820054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78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047440" y="2820054"/>
            <a:ext cx="56605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카메라 기능 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802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287485" y="2690721"/>
            <a:ext cx="6864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주소를 입력하고 해당 주소에 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도달하면 알람을 울려주는 앱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3FDBAA-8800-4370-B386-15ED779A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233263"/>
            <a:ext cx="106489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1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287485" y="2690721"/>
            <a:ext cx="6864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주소를 입력하고 해당 주소에 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도달하면 알람을 울려주는 앱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EAF7D3-DA2E-4410-9C2B-2EFFCBF76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03" y="973696"/>
            <a:ext cx="9335479" cy="53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22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796538" y="2347389"/>
            <a:ext cx="9246795" cy="6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게임 진행</a:t>
            </a:r>
            <a:endParaRPr kumimoji="1" lang="en-US" altLang="ko-KR" sz="28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1027825" y="3083926"/>
            <a:ext cx="10328257" cy="185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시작 버튼을 누르면 게임이 시작된다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시간동안 캔버스 임의의 좌표에 두더지가 등장하게 되고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두더지를 터치하면 점수가 증가한다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시간이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되면 게임이 종료 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8475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06748" y="2195457"/>
            <a:ext cx="5656755" cy="246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시작 버튼을 누르면 게임이 시작된다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시간동안 캔버스 임의의 좌표에 두더지가 등장하게 되고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두더지를 터치하면 점수가 증가한다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시간이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되면 게임이 종료 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1D6E5-4B1F-40E3-A4B8-C6051CEA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8" y="925884"/>
            <a:ext cx="3265684" cy="58292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6F670C-B024-4532-AD70-6DFA8369C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1950302"/>
            <a:ext cx="8347403" cy="38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916651" y="755540"/>
            <a:ext cx="5656755" cy="246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시작 버튼을 누르면 게임이 시작된다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시간동안 캔버스 임의의 좌표에 두더지가 등장하게 되고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두더지를 터치하면 점수가 증가한다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시간이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되면 게임이 종료 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1D6E5-4B1F-40E3-A4B8-C6051CEA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8" y="925884"/>
            <a:ext cx="3265684" cy="58292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AC07C5-C587-40CA-8351-512499A64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035" y="2226574"/>
            <a:ext cx="8376872" cy="35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0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665965" y="2820054"/>
            <a:ext cx="6423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 만들기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1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796538" y="2347389"/>
            <a:ext cx="9246795" cy="6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게임 진행</a:t>
            </a:r>
            <a:endParaRPr kumimoji="1" lang="en-US" altLang="ko-KR" sz="28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69339" y="3011329"/>
            <a:ext cx="6826123" cy="12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공공 기관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API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활용하여 미세먼지 데이터를 얻고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얻은 데이터를 가공하여 나만의 미세먼지 앱을 만들어보자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50E731-BE91-4A4E-900B-20748AC9F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05" y="933452"/>
            <a:ext cx="3252324" cy="58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37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69339" y="783136"/>
            <a:ext cx="6826123" cy="12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공공 기관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API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활용하여 미세먼지 데이터를 얻고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얻은 데이터를 가공하여 나만의 미세먼지 앱을 만들어보자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1EFC32-0D28-4631-B229-916FB811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82" y="942398"/>
            <a:ext cx="9585435" cy="53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6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69339" y="783136"/>
            <a:ext cx="6826123" cy="12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공공 기관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API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활용하여 미세먼지 데이터를 얻고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얻은 데이터를 가공하여 나만의 미세먼지 앱을 만들어보자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32EE99-CA48-490B-8B05-6A95DC2E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48" y="942398"/>
            <a:ext cx="9913504" cy="55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86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3406751" y="4824048"/>
            <a:ext cx="5378497" cy="12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기관에서 신청한 사용자들에게 제공해주는 인증키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참고문서를 통해 데이터들의 구성을 확인하자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7E599-ACCC-4876-BD0C-4813B72A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51617"/>
            <a:ext cx="11449050" cy="31908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028E6F-3006-48B1-BE51-53865C05FCC5}"/>
              </a:ext>
            </a:extLst>
          </p:cNvPr>
          <p:cNvSpPr/>
          <p:nvPr/>
        </p:nvSpPr>
        <p:spPr>
          <a:xfrm>
            <a:off x="2827282" y="4025627"/>
            <a:ext cx="3762704" cy="420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979520-50D7-4C5E-AA83-D970D72F3743}"/>
              </a:ext>
            </a:extLst>
          </p:cNvPr>
          <p:cNvSpPr/>
          <p:nvPr/>
        </p:nvSpPr>
        <p:spPr>
          <a:xfrm>
            <a:off x="2827282" y="1950861"/>
            <a:ext cx="8702566" cy="760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5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06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카메라 기능 활용하기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4644654" y="368589"/>
            <a:ext cx="3887092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사진찍기와 사진 불러오기의 절차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9813C2-8EDA-4B64-9A49-92C234BE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57" y="1180639"/>
            <a:ext cx="8415685" cy="52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51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BF66D68-BC5F-45B6-9D21-E30CBE5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91" y="2128410"/>
            <a:ext cx="10239375" cy="3981450"/>
          </a:xfrm>
          <a:prstGeom prst="rect">
            <a:avLst/>
          </a:prstGeom>
        </p:spPr>
      </p:pic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4646851" y="818376"/>
            <a:ext cx="6780202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airkorea_openapi_guide-v1_6_1.docx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파일을 열고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29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페이지에 가면 미세먼지 항목의 설명이 나와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C5EDE4-7F82-4132-A433-D60A244860B4}"/>
              </a:ext>
            </a:extLst>
          </p:cNvPr>
          <p:cNvSpPr/>
          <p:nvPr/>
        </p:nvSpPr>
        <p:spPr>
          <a:xfrm>
            <a:off x="8586949" y="3544615"/>
            <a:ext cx="2196545" cy="985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16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5427044" y="3126337"/>
            <a:ext cx="6105112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1C5DF-A9A7-4F2D-80BC-FA67C3C5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353331"/>
            <a:ext cx="94107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4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5223068" y="2931698"/>
            <a:ext cx="6105112" cy="327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페이지에는 각 데이터 항목에 대한 태그와 그에 대한 설명들이 나와 있고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31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페이지에 가보면 그에 맞는 데이터 출력 형식을 볼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위의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REST(URL)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을 통해서 미세먼지 데이터를 얻을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시도명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에는 서울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인천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등 도시 이름을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서비스키에는 우리가 아까 받았던 인증키를 넣는다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DB01D-8C6A-4A12-A6FF-610E87E6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38" y="2165130"/>
            <a:ext cx="3765255" cy="41817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4D3DD5-1E8A-4A83-8813-6C8B264F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874" y="1001514"/>
            <a:ext cx="8835915" cy="12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60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4198499" y="2931698"/>
            <a:ext cx="6105112" cy="327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페이지에는 각 데이터 항목에 대한 태그와 그에 대한 설명들이 나와 있고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31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페이지에 가보면 그에 맞는 데이터 출력 형식을 볼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위의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REST(URL)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을 통해서 미세먼지 데이터를 얻을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시도명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에는 서울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인천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등 도시 이름을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서비스키에는 우리가 아까 받았던 인증키를 넣는다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DEAE24-2B5F-4A8C-964B-D5D2F530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9" y="945152"/>
            <a:ext cx="9996802" cy="5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25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2146989" y="5087514"/>
            <a:ext cx="7898021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측정 버튼을 눌렀을 때 첫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스피너에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있던 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도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인천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값에 따라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URL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바뀔 수 있도록 하는 블록이다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809B2-3D36-4978-8642-02055CAA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44195"/>
            <a:ext cx="10820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3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6108766" y="1872555"/>
            <a:ext cx="5693728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우선 값을 레이블에 출력해보자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데이터들을 우리가 사용하기 쉽게 바꿔야 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C6988-CA49-40EE-90B2-64B964AB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1755818"/>
            <a:ext cx="5143500" cy="1200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155E82-4C3B-4F27-A715-C5FFD2669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3464872"/>
            <a:ext cx="7543800" cy="1362075"/>
          </a:xfrm>
          <a:prstGeom prst="rect">
            <a:avLst/>
          </a:prstGeom>
        </p:spPr>
      </p:pic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5719261" y="5107026"/>
            <a:ext cx="5693728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XML Text Decode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사용하면 우리가 사용하기 쉬운 리스트 형식으로 자동으로 바꿔준다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44D958-D284-44AF-BE48-6509CFE99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71737"/>
            <a:ext cx="108204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8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115730" y="1775503"/>
            <a:ext cx="5693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괄호가 너무 많다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괄호들을 없애 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44D958-D284-44AF-BE48-6509CFE9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08607"/>
            <a:ext cx="10820400" cy="1914525"/>
          </a:xfrm>
          <a:prstGeom prst="rect">
            <a:avLst/>
          </a:prstGeom>
        </p:spPr>
      </p:pic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6AFB0400-0783-43D1-BD6E-E7EF321CDCFF}"/>
              </a:ext>
            </a:extLst>
          </p:cNvPr>
          <p:cNvSpPr txBox="1"/>
          <p:nvPr/>
        </p:nvSpPr>
        <p:spPr>
          <a:xfrm>
            <a:off x="1115730" y="4851226"/>
            <a:ext cx="9699415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리스트 안에 리스트 안에 리스트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...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이런 형식으로 되어 있으므로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select list item list 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리스트 안에서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n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번째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item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만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골라내기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사용해서 괄호를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없애간다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810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115730" y="1775503"/>
            <a:ext cx="5693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괄호가 너무 많다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괄호들을 없애 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6AFB0400-0783-43D1-BD6E-E7EF321CDCFF}"/>
              </a:ext>
            </a:extLst>
          </p:cNvPr>
          <p:cNvSpPr txBox="1"/>
          <p:nvPr/>
        </p:nvSpPr>
        <p:spPr>
          <a:xfrm>
            <a:off x="2873484" y="5847980"/>
            <a:ext cx="6445031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깔끔해진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리스트를 전역 변수를 하나 선언하여 그곳에 넣는다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239568-E301-4266-B957-C2C3B3E3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1141256"/>
            <a:ext cx="117538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5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115730" y="1775503"/>
            <a:ext cx="5693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괄호가 너무 많다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괄호들을 없애 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6AFB0400-0783-43D1-BD6E-E7EF321CDCFF}"/>
              </a:ext>
            </a:extLst>
          </p:cNvPr>
          <p:cNvSpPr txBox="1"/>
          <p:nvPr/>
        </p:nvSpPr>
        <p:spPr>
          <a:xfrm>
            <a:off x="6253502" y="4056016"/>
            <a:ext cx="5486398" cy="142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Collapse Block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을 이용하여 블록을 숨길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반대로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Expand Block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을 이용하면 숨긴 블록을 다시 볼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4618E7-4A9F-4E90-8C14-430042DF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1" y="1883120"/>
            <a:ext cx="5486400" cy="3914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C390F8-F9C8-43BC-8059-DE61637DC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00" y="1848762"/>
            <a:ext cx="51530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0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5100005" y="3062074"/>
            <a:ext cx="5693728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이제는 이곳에 인천시 연수구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중구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남동구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처럼 마을들의 목록이 나오도록 해야 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EEF74-6A99-47B2-888F-F495C557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882707"/>
            <a:ext cx="3247141" cy="57777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8A1BA0-A456-41D1-A9BC-B094A3BFD0C3}"/>
              </a:ext>
            </a:extLst>
          </p:cNvPr>
          <p:cNvSpPr/>
          <p:nvPr/>
        </p:nvSpPr>
        <p:spPr>
          <a:xfrm>
            <a:off x="1955970" y="2227032"/>
            <a:ext cx="1428362" cy="42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2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06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카메라 기능 활용하기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5070566" y="882707"/>
            <a:ext cx="6666836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어플로 사진 촬영하고 찍은 사진을 화면에 출력할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갤러리에서 고른 사진을 화면에 출력할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5CFDB-2043-4244-AF5B-04D9FA33A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4" y="1002090"/>
            <a:ext cx="2903103" cy="58641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2914BA-6489-4B17-8A8D-00D7F4876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386" y="2524224"/>
            <a:ext cx="66579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03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6489636" y="2002021"/>
            <a:ext cx="4926906" cy="37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하위 도시 이름들을 저장하기 위해서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List_CityNames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라는 전역 변수 리스트를 새로 만든다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도시가 바뀔 때마다 비워줘야 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레이블 마다 값을 가공하여 각각 출력해야 하므로 맨 밑에 레이블은 이제 지워주자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704379-1CA3-4D3D-84B5-02F130B1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58" y="2460653"/>
            <a:ext cx="5219700" cy="2819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4E9373-21B1-4079-9588-9C25B53BB04D}"/>
              </a:ext>
            </a:extLst>
          </p:cNvPr>
          <p:cNvSpPr/>
          <p:nvPr/>
        </p:nvSpPr>
        <p:spPr>
          <a:xfrm>
            <a:off x="1346369" y="4644412"/>
            <a:ext cx="4717193" cy="4282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685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6700396" y="1760636"/>
            <a:ext cx="4926906" cy="4198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리스트에 있는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item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들만큼 반복하는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for each item in list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사용하여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List_Content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item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들을 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그리고 하나하나 전역변수 리스트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List_CityNames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 담는다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하위 도시들이 새로운 리스트에 하나하나 담겼고 그걸 두번째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스피너에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출력해준다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F44F2-EB2E-4176-A7F4-7441F68C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1907428"/>
            <a:ext cx="5791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157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6680547" y="1610103"/>
            <a:ext cx="4926906" cy="419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cityName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뒤에 강남구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coValue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뒤에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0.4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dataTime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뒤에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2019-01-16 15:00 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태그가 먼저 나오고 값은 뒤에 나오는 형식으로 되어있다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때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look up in pairs key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pair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key(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태그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값 뒤에 있는 값을 뽑아낼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361B65-8E11-4EB7-BCBE-5586BF31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76" y="1992416"/>
            <a:ext cx="4448114" cy="24426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9FCFE5-C30F-4C92-A434-928DA9C1A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806" y="4646426"/>
            <a:ext cx="3956194" cy="11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50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6880972" y="3003058"/>
            <a:ext cx="4926906" cy="189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List_Content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의 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item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에서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cityName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태그에 해당하는 도시 이름을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List_CityNames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에 추가한다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스피너에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강남구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강동구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강북구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쭉 나온다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5B4107-497D-468B-AA83-AAAD98A91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1736103"/>
            <a:ext cx="61722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06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848168" y="3103713"/>
            <a:ext cx="8495663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지금은 버튼을 눌렀을 때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데이터가 오는 형식이기 때문에 도시를 고르고 버튼을 눌러야만 하위 도시들이 나온다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09748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440316" y="5223132"/>
            <a:ext cx="9311365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첫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스피너를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골랐을 때 데이터를 가져오는 형식으로 바꿔보자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맨 밑부분은 두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스피너가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항상 첫 번째 항목으로 선택되어져 있도록 설정한 것이다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FB080-0654-4ABC-A882-EE241CFB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273508"/>
            <a:ext cx="107918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706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5935134" y="5097499"/>
            <a:ext cx="5937943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함수 형식으로 바꿔준다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 번 쓰이기 때문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3638C4-B122-42EB-B3D0-3EC74AD6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89" y="1044704"/>
            <a:ext cx="10839450" cy="3133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5B2E47-2678-492E-807E-C7C5D7733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2" y="4178429"/>
            <a:ext cx="41910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030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4673345" y="932232"/>
            <a:ext cx="6394049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하위 도시를 골랐을 때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그에 해당하는 데이터 리스트만 레이블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1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 출력해보자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269A77-8DE3-4B85-8B01-023199D5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6" y="2294034"/>
            <a:ext cx="7210425" cy="3714750"/>
          </a:xfrm>
          <a:prstGeom prst="rect">
            <a:avLst/>
          </a:prstGeom>
        </p:spPr>
      </p:pic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7767144" y="2283524"/>
            <a:ext cx="4150260" cy="37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하위 도시를 골랐을 때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그에 해당하는 데이터 리스트만 레이블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1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 출력해보자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아까 전에 사용했던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select list item list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사용하여 선택한 두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스피너의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하위 도시에 해당하는 인덱스로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List_Content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의 해당 하위도시 데이터만 뽑아낸다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446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7194176" y="2186713"/>
            <a:ext cx="4166688" cy="373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Result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라는 지역변수를 만든다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방금 전 구했던 두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스피너로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고른 하위 도시의 데이터들을 리스트 형식으로 넣는다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look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up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in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pairs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를 이용하여 태그명에 해당하는 데이터만 뽑아낸다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쭉쭉 뽑아낸다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06224A-25BB-41FC-B904-93B55A5B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7" y="1014168"/>
            <a:ext cx="6128693" cy="56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4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4159801" y="5320559"/>
            <a:ext cx="416668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이 순서대로 데이터를 뽑아보자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21E381-49A5-4F33-AC4F-A0ABEA2C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7720"/>
            <a:ext cx="12192000" cy="30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3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362171" y="39448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385130" y="2820054"/>
            <a:ext cx="8985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고작 노래 하나 </a:t>
            </a:r>
            <a:r>
              <a:rPr kumimoji="1" lang="ko-KR" altLang="en-US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틀수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있는 </a:t>
            </a:r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mp3 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앱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59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6114713" y="459284"/>
            <a:ext cx="4166688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이 순서대로 데이터를 뽑아보자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그리고 보기 좋게 정리해보자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6AC63B-89A5-47F5-87DC-8F432044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904449"/>
            <a:ext cx="4123771" cy="59155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7053F4-A961-4047-871D-40E88C1F3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952" y="1778518"/>
            <a:ext cx="58674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803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4863981" y="3041102"/>
            <a:ext cx="7028767" cy="142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스피너를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선택하면 바로 결과가 출력되게 바꿔보자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버튼은 필요 없으므로 없앤다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블록도 지우자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F7EFF-BA6E-4234-9655-38F0D3547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882707"/>
            <a:ext cx="3386639" cy="60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976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1227521" y="5086298"/>
            <a:ext cx="10245499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미세먼지의 위험도는 숫자만 보고서는 알기가 힘들다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표를 참고하여 오염 정도를 알려주자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9226DA-B089-4D60-A940-84189E4C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10" y="1730025"/>
            <a:ext cx="12192000" cy="30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248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7489374" y="4762074"/>
            <a:ext cx="4166688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if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문과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join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으로 미세먼지 값 뒤에 상태를 표시해주자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위에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처럼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정리해주면 보기 좋다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0D1361-E6AA-4105-AB43-23337335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90" y="942398"/>
            <a:ext cx="6659146" cy="57788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DDD282-75E3-4124-AABF-82E1C8D9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406" y="180363"/>
            <a:ext cx="5709304" cy="40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52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4BA5B22-1799-4BC7-8D43-50789D3B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95" y="942397"/>
            <a:ext cx="3192492" cy="57001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A24A7D-8D80-4555-A786-CFF0DD87B6B2}"/>
              </a:ext>
            </a:extLst>
          </p:cNvPr>
          <p:cNvSpPr/>
          <p:nvPr/>
        </p:nvSpPr>
        <p:spPr>
          <a:xfrm>
            <a:off x="6327228" y="0"/>
            <a:ext cx="336331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7D500D-1EE7-44A5-8096-A52E50CC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474" y="66110"/>
            <a:ext cx="3192492" cy="67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642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알려진 </a:t>
            </a:r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평문</a:t>
            </a:r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885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고작 노래 하나 </a:t>
            </a:r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틀수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있는 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mp3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3696729" y="1160224"/>
            <a:ext cx="9676501" cy="463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mp3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파일을 </a:t>
            </a:r>
            <a:r>
              <a:rPr kumimoji="1" lang="en-US" altLang="ko-KR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kodular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서버에 업로드 하고 그 파일을 재생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일시정지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멈춤 할 수 있다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AF126-541D-4CD0-BF60-171021EEE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0" y="1160224"/>
            <a:ext cx="2805545" cy="57574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41CD21-E5DE-45D8-917B-72D4CF3EF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583" y="1959733"/>
            <a:ext cx="6181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2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1496</Words>
  <Application>Microsoft Office PowerPoint</Application>
  <PresentationFormat>와이드스크린</PresentationFormat>
  <Paragraphs>322</Paragraphs>
  <Slides>85</Slides>
  <Notes>84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Kohinoor Devanagari</vt:lpstr>
      <vt:lpstr>Noto Sans CJK KR</vt:lpstr>
      <vt:lpstr>Noto Sans CJK KR DemiLight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 </cp:lastModifiedBy>
  <cp:revision>207</cp:revision>
  <cp:lastPrinted>2017-03-27T16:07:40Z</cp:lastPrinted>
  <dcterms:created xsi:type="dcterms:W3CDTF">2017-03-27T14:08:56Z</dcterms:created>
  <dcterms:modified xsi:type="dcterms:W3CDTF">2019-04-03T05:27:13Z</dcterms:modified>
</cp:coreProperties>
</file>